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  <p:sldMasterId id="2147483670" r:id="rId4"/>
  </p:sldMasterIdLst>
  <p:notesMasterIdLst>
    <p:notesMasterId r:id="rId19"/>
  </p:notesMasterIdLst>
  <p:sldIdLst>
    <p:sldId id="279" r:id="rId5"/>
    <p:sldId id="281" r:id="rId6"/>
    <p:sldId id="334" r:id="rId7"/>
    <p:sldId id="324" r:id="rId8"/>
    <p:sldId id="332" r:id="rId9"/>
    <p:sldId id="333" r:id="rId10"/>
    <p:sldId id="328" r:id="rId11"/>
    <p:sldId id="331" r:id="rId12"/>
    <p:sldId id="336" r:id="rId13"/>
    <p:sldId id="337" r:id="rId14"/>
    <p:sldId id="338" r:id="rId15"/>
    <p:sldId id="340" r:id="rId16"/>
    <p:sldId id="341" r:id="rId17"/>
    <p:sldId id="326" r:id="rId18"/>
  </p:sldIdLst>
  <p:sldSz cx="9144000" cy="5145088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B83"/>
    <a:srgbClr val="DC6540"/>
    <a:srgbClr val="669A9F"/>
    <a:srgbClr val="FFF560"/>
    <a:srgbClr val="BD7600"/>
    <a:srgbClr val="FFC400"/>
    <a:srgbClr val="FFEFBD"/>
    <a:srgbClr val="FFCD2D"/>
    <a:srgbClr val="CC8400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18" autoAdjust="0"/>
  </p:normalViewPr>
  <p:slideViewPr>
    <p:cSldViewPr>
      <p:cViewPr varScale="1">
        <p:scale>
          <a:sx n="82" d="100"/>
          <a:sy n="82" d="100"/>
        </p:scale>
        <p:origin x="1402" y="67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Khanh" userId="cc2621bfb3e0faad" providerId="LiveId" clId="{3204DD30-D723-4800-9242-739EE3439FF4}"/>
    <pc:docChg chg="custSel delSld modSld delMainMaster">
      <pc:chgData name="Thuy Khanh" userId="cc2621bfb3e0faad" providerId="LiveId" clId="{3204DD30-D723-4800-9242-739EE3439FF4}" dt="2024-04-23T14:30:00.314" v="2" actId="47"/>
      <pc:docMkLst>
        <pc:docMk/>
      </pc:docMkLst>
      <pc:sldChg chg="delSp mod">
        <pc:chgData name="Thuy Khanh" userId="cc2621bfb3e0faad" providerId="LiveId" clId="{3204DD30-D723-4800-9242-739EE3439FF4}" dt="2024-04-23T14:28:18.884" v="1" actId="478"/>
        <pc:sldMkLst>
          <pc:docMk/>
          <pc:sldMk cId="1898498723" sldId="279"/>
        </pc:sldMkLst>
        <pc:spChg chg="del">
          <ac:chgData name="Thuy Khanh" userId="cc2621bfb3e0faad" providerId="LiveId" clId="{3204DD30-D723-4800-9242-739EE3439FF4}" dt="2024-04-23T14:28:18.884" v="1" actId="478"/>
          <ac:spMkLst>
            <pc:docMk/>
            <pc:sldMk cId="1898498723" sldId="279"/>
            <ac:spMk id="37" creationId="{7E5CAE0B-0626-403E-BC87-1A3629B5289D}"/>
          </ac:spMkLst>
        </pc:spChg>
      </pc:sldChg>
      <pc:sldChg chg="del">
        <pc:chgData name="Thuy Khanh" userId="cc2621bfb3e0faad" providerId="LiveId" clId="{3204DD30-D723-4800-9242-739EE3439FF4}" dt="2024-04-23T14:30:00.314" v="2" actId="47"/>
        <pc:sldMkLst>
          <pc:docMk/>
          <pc:sldMk cId="88331026" sldId="659"/>
        </pc:sldMkLst>
      </pc:sldChg>
      <pc:sldChg chg="del">
        <pc:chgData name="Thuy Khanh" userId="cc2621bfb3e0faad" providerId="LiveId" clId="{3204DD30-D723-4800-9242-739EE3439FF4}" dt="2024-04-23T14:28:15.972" v="0" actId="47"/>
        <pc:sldMkLst>
          <pc:docMk/>
          <pc:sldMk cId="2510448319" sldId="2630"/>
        </pc:sldMkLst>
      </pc:sldChg>
      <pc:sldMasterChg chg="del delSldLayout">
        <pc:chgData name="Thuy Khanh" userId="cc2621bfb3e0faad" providerId="LiveId" clId="{3204DD30-D723-4800-9242-739EE3439FF4}" dt="2024-04-23T14:28:15.972" v="0" actId="47"/>
        <pc:sldMasterMkLst>
          <pc:docMk/>
          <pc:sldMasterMk cId="3395420752" sldId="2147483682"/>
        </pc:sldMasterMkLst>
        <pc:sldLayoutChg chg="del">
          <pc:chgData name="Thuy Khanh" userId="cc2621bfb3e0faad" providerId="LiveId" clId="{3204DD30-D723-4800-9242-739EE3439FF4}" dt="2024-04-23T14:28:15.972" v="0" actId="47"/>
          <pc:sldLayoutMkLst>
            <pc:docMk/>
            <pc:sldMasterMk cId="3395420752" sldId="2147483682"/>
            <pc:sldLayoutMk cId="954165968" sldId="2147483683"/>
          </pc:sldLayoutMkLst>
        </pc:sldLayoutChg>
        <pc:sldLayoutChg chg="del">
          <pc:chgData name="Thuy Khanh" userId="cc2621bfb3e0faad" providerId="LiveId" clId="{3204DD30-D723-4800-9242-739EE3439FF4}" dt="2024-04-23T14:28:15.972" v="0" actId="47"/>
          <pc:sldLayoutMkLst>
            <pc:docMk/>
            <pc:sldMasterMk cId="3395420752" sldId="2147483682"/>
            <pc:sldLayoutMk cId="3124306536" sldId="2147483684"/>
          </pc:sldLayoutMkLst>
        </pc:sldLayoutChg>
        <pc:sldLayoutChg chg="del">
          <pc:chgData name="Thuy Khanh" userId="cc2621bfb3e0faad" providerId="LiveId" clId="{3204DD30-D723-4800-9242-739EE3439FF4}" dt="2024-04-23T14:28:15.972" v="0" actId="47"/>
          <pc:sldLayoutMkLst>
            <pc:docMk/>
            <pc:sldMasterMk cId="3395420752" sldId="2147483682"/>
            <pc:sldLayoutMk cId="98990316" sldId="2147483685"/>
          </pc:sldLayoutMkLst>
        </pc:sldLayoutChg>
        <pc:sldLayoutChg chg="del">
          <pc:chgData name="Thuy Khanh" userId="cc2621bfb3e0faad" providerId="LiveId" clId="{3204DD30-D723-4800-9242-739EE3439FF4}" dt="2024-04-23T14:28:15.972" v="0" actId="47"/>
          <pc:sldLayoutMkLst>
            <pc:docMk/>
            <pc:sldMasterMk cId="3395420752" sldId="2147483682"/>
            <pc:sldLayoutMk cId="1751886923" sldId="2147483686"/>
          </pc:sldLayoutMkLst>
        </pc:sldLayoutChg>
        <pc:sldLayoutChg chg="del">
          <pc:chgData name="Thuy Khanh" userId="cc2621bfb3e0faad" providerId="LiveId" clId="{3204DD30-D723-4800-9242-739EE3439FF4}" dt="2024-04-23T14:28:15.972" v="0" actId="47"/>
          <pc:sldLayoutMkLst>
            <pc:docMk/>
            <pc:sldMasterMk cId="3395420752" sldId="2147483682"/>
            <pc:sldLayoutMk cId="2816562458" sldId="2147483687"/>
          </pc:sldLayoutMkLst>
        </pc:sldLayoutChg>
        <pc:sldLayoutChg chg="del">
          <pc:chgData name="Thuy Khanh" userId="cc2621bfb3e0faad" providerId="LiveId" clId="{3204DD30-D723-4800-9242-739EE3439FF4}" dt="2024-04-23T14:28:15.972" v="0" actId="47"/>
          <pc:sldLayoutMkLst>
            <pc:docMk/>
            <pc:sldMasterMk cId="3395420752" sldId="2147483682"/>
            <pc:sldLayoutMk cId="2592554288" sldId="2147483688"/>
          </pc:sldLayoutMkLst>
        </pc:sldLayoutChg>
        <pc:sldLayoutChg chg="del">
          <pc:chgData name="Thuy Khanh" userId="cc2621bfb3e0faad" providerId="LiveId" clId="{3204DD30-D723-4800-9242-739EE3439FF4}" dt="2024-04-23T14:28:15.972" v="0" actId="47"/>
          <pc:sldLayoutMkLst>
            <pc:docMk/>
            <pc:sldMasterMk cId="3395420752" sldId="2147483682"/>
            <pc:sldLayoutMk cId="2925838721" sldId="2147483689"/>
          </pc:sldLayoutMkLst>
        </pc:sldLayoutChg>
        <pc:sldLayoutChg chg="del">
          <pc:chgData name="Thuy Khanh" userId="cc2621bfb3e0faad" providerId="LiveId" clId="{3204DD30-D723-4800-9242-739EE3439FF4}" dt="2024-04-23T14:28:15.972" v="0" actId="47"/>
          <pc:sldLayoutMkLst>
            <pc:docMk/>
            <pc:sldMasterMk cId="3395420752" sldId="2147483682"/>
            <pc:sldLayoutMk cId="441533638" sldId="2147483690"/>
          </pc:sldLayoutMkLst>
        </pc:sldLayoutChg>
        <pc:sldLayoutChg chg="del">
          <pc:chgData name="Thuy Khanh" userId="cc2621bfb3e0faad" providerId="LiveId" clId="{3204DD30-D723-4800-9242-739EE3439FF4}" dt="2024-04-23T14:28:15.972" v="0" actId="47"/>
          <pc:sldLayoutMkLst>
            <pc:docMk/>
            <pc:sldMasterMk cId="3395420752" sldId="2147483682"/>
            <pc:sldLayoutMk cId="2006580703" sldId="2147483691"/>
          </pc:sldLayoutMkLst>
        </pc:sldLayoutChg>
        <pc:sldLayoutChg chg="del">
          <pc:chgData name="Thuy Khanh" userId="cc2621bfb3e0faad" providerId="LiveId" clId="{3204DD30-D723-4800-9242-739EE3439FF4}" dt="2024-04-23T14:28:15.972" v="0" actId="47"/>
          <pc:sldLayoutMkLst>
            <pc:docMk/>
            <pc:sldMasterMk cId="3395420752" sldId="2147483682"/>
            <pc:sldLayoutMk cId="3463521976" sldId="2147483692"/>
          </pc:sldLayoutMkLst>
        </pc:sldLayoutChg>
        <pc:sldLayoutChg chg="del">
          <pc:chgData name="Thuy Khanh" userId="cc2621bfb3e0faad" providerId="LiveId" clId="{3204DD30-D723-4800-9242-739EE3439FF4}" dt="2024-04-23T14:28:15.972" v="0" actId="47"/>
          <pc:sldLayoutMkLst>
            <pc:docMk/>
            <pc:sldMasterMk cId="3395420752" sldId="2147483682"/>
            <pc:sldLayoutMk cId="3550149634" sldId="2147483693"/>
          </pc:sldLayoutMkLst>
        </pc:sldLayoutChg>
      </pc:sldMasterChg>
      <pc:sldMasterChg chg="del delSldLayout">
        <pc:chgData name="Thuy Khanh" userId="cc2621bfb3e0faad" providerId="LiveId" clId="{3204DD30-D723-4800-9242-739EE3439FF4}" dt="2024-04-23T14:30:00.314" v="2" actId="47"/>
        <pc:sldMasterMkLst>
          <pc:docMk/>
          <pc:sldMasterMk cId="4030251727" sldId="2147483694"/>
        </pc:sldMasterMkLst>
        <pc:sldLayoutChg chg="del">
          <pc:chgData name="Thuy Khanh" userId="cc2621bfb3e0faad" providerId="LiveId" clId="{3204DD30-D723-4800-9242-739EE3439FF4}" dt="2024-04-23T14:30:00.314" v="2" actId="47"/>
          <pc:sldLayoutMkLst>
            <pc:docMk/>
            <pc:sldMasterMk cId="4030251727" sldId="2147483694"/>
            <pc:sldLayoutMk cId="2675079057" sldId="2147483695"/>
          </pc:sldLayoutMkLst>
        </pc:sldLayoutChg>
        <pc:sldLayoutChg chg="del">
          <pc:chgData name="Thuy Khanh" userId="cc2621bfb3e0faad" providerId="LiveId" clId="{3204DD30-D723-4800-9242-739EE3439FF4}" dt="2024-04-23T14:30:00.314" v="2" actId="47"/>
          <pc:sldLayoutMkLst>
            <pc:docMk/>
            <pc:sldMasterMk cId="4030251727" sldId="2147483694"/>
            <pc:sldLayoutMk cId="2521675430" sldId="2147483696"/>
          </pc:sldLayoutMkLst>
        </pc:sldLayoutChg>
        <pc:sldLayoutChg chg="del">
          <pc:chgData name="Thuy Khanh" userId="cc2621bfb3e0faad" providerId="LiveId" clId="{3204DD30-D723-4800-9242-739EE3439FF4}" dt="2024-04-23T14:30:00.314" v="2" actId="47"/>
          <pc:sldLayoutMkLst>
            <pc:docMk/>
            <pc:sldMasterMk cId="4030251727" sldId="2147483694"/>
            <pc:sldLayoutMk cId="4105749556" sldId="21474836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40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50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74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66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64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25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58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301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F9001-C884-428E-AADC-EA201C71A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F7A842-AC08-4037-85B8-4A8895E7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A75AD-D264-4726-90C8-48B8A675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F02A5-2091-4861-945F-F6EC135D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DF73-0FE6-4712-BD9F-3B7D2326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E8725-CB73-4BF7-9D40-33E91FB0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16B5B-7914-4801-9BA6-AFC70D74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FC671-F821-434C-B8DF-E02B58D6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68DEC4-F2C7-4B5A-9131-9103086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514E0-7209-42B1-980A-C8939B40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9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3D749-6DEB-4794-A6B7-F89F4390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C5225-1CF3-49CE-BDD5-B93B4FC9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EFE670-2A43-40E3-9300-0F8166C1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07F20-35B0-4D8D-A526-222F9D21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1F0924-FD06-4F8D-B69A-C66134A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40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7EA22-5040-4D81-8180-9D8D5621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FDAC6-F203-438F-8F27-81DA1684F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6CEDC3-8CB5-4A82-969B-E2837C04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AD9DE6-D4BD-4F62-A177-49BC64D6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2D2626-5349-4458-9B8A-64EC15ED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B0B225-2402-4ABD-80C4-497CE848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3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8B4AA-99D9-48EB-BD84-8E2BF24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3A1D64-6FF8-4AF1-A720-0772A5A2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895B1A-916F-451D-A2FC-20194F22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6A227C-17E6-4673-86D9-1A48C0166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A908B-A3E0-4C15-A8BA-82A01AB7D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F4B736-655C-4EA7-9C63-9D350D38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CCCC0-50E2-4F86-844F-4503C4F9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85F5A3-0BB2-4465-A011-78E35CE9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5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18B54-BCE8-42AD-AAB7-5F92865C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1EFECE-4B8B-48DC-9081-99A31AC2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8DE05-A1AE-48DE-B436-20DC7947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D48275-E3D3-4410-9D1C-5456B5AD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626A7F-23DF-482B-8135-3AB0C08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40428C-ABD6-4803-AF48-90AD2531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F69F35-1C8C-4593-8CD4-46A83281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3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63A06-318D-433F-8476-CC88BA9C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00331E-3A6E-4F6B-801B-500A24E8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C88777-B739-4041-9A71-7D5F695A5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3FAF6-E895-418A-B06C-1876A06A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BDC951-C202-425E-B615-D6D8A4AA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8BAE7F-46B1-4549-99FD-176A5FCD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5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CCA6E-E8A0-4D41-957B-05D171A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3FC3E7-1A46-45A2-974D-F28B8D818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DC441E-8F2E-4761-8BF0-D349D48E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FC91C8-62AB-4617-B48B-31B1331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F5A5A7-4064-48AA-8CE8-2464C67E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FB9982-46E1-4EA2-85C0-DD39065A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4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A6B5F-5CFD-4E98-8B27-7E46EBF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296438-BF5F-490D-95F0-A5FE4C151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814AE-60E8-4015-AC40-F3DEFEFC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4F257F-1826-47B6-810D-84BB9D45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F84C5E-C79E-4831-AB98-D4586C8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29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2E47D4-0509-4369-9D4C-B37FB741A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15C853-3F74-456C-BFC5-CEA87316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72CBCD-48A6-45BB-A238-1055D395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DA71C7-E0B2-4E09-9F59-05F12B97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528BB-BE59-4379-B8E5-AF799FD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18886A82-F657-45E2-A778-677270441494}"/>
              </a:ext>
            </a:extLst>
          </p:cNvPr>
          <p:cNvSpPr>
            <a:spLocks noGrp="1"/>
          </p:cNvSpPr>
          <p:nvPr userDrawn="1"/>
        </p:nvSpPr>
        <p:spPr>
          <a:xfrm>
            <a:off x="1542730" y="2454040"/>
            <a:ext cx="6058541" cy="12422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9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9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9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>
                  <a:alpha val="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63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56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86CCA2-66BE-4221-8DB6-2A71EA95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09DF75-6E0F-4141-93D5-208100F9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821C65-D901-4A4D-989B-2FB489061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4C49-1110-4CC8-A922-15A2BAC40AF1}" type="datetimeFigureOut">
              <a:rPr lang="zh-CN" altLang="en-US" smtClean="0"/>
              <a:t>2024/4/23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5F37AE-77A6-496F-979B-CF8D7FD7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1227C2-1EEC-45C3-8304-3AB429D07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8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3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0" y="2620090"/>
            <a:ext cx="1905267" cy="2379864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57271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51" y="37426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820472" y="4300736"/>
            <a:ext cx="361422" cy="47545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41588" y="1865"/>
            <a:ext cx="1028328" cy="9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9" y="246525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93" y="145134"/>
            <a:ext cx="5840858" cy="333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4" y="3538885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73104" y="2493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951678" y="1981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183429" y="2770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7582419" y="4270230"/>
            <a:ext cx="361422" cy="47545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7420701" y="4300736"/>
            <a:ext cx="361422" cy="47545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4830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F00CD9D-CCE6-41A5-97D2-BA99AAAE9DC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980052" y="1940819"/>
            <a:ext cx="4318859" cy="64490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15F68EB-2711-4074-9AA0-E58542CA5C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45976"/>
            <a:ext cx="2359956" cy="7971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1AB177-699A-488C-AE31-8E8A433B6C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22157" y="2551646"/>
            <a:ext cx="489551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401CE2-743E-4A85-AECD-48732E0C9529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9B28AF-2DAF-4593-BC6C-B85C87C03BE9}"/>
              </a:ext>
            </a:extLst>
          </p:cNvPr>
          <p:cNvGrpSpPr/>
          <p:nvPr/>
        </p:nvGrpSpPr>
        <p:grpSpPr>
          <a:xfrm>
            <a:off x="3635896" y="3923011"/>
            <a:ext cx="2016224" cy="903778"/>
            <a:chOff x="1691680" y="894104"/>
            <a:chExt cx="2016224" cy="903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D21FF6-E14D-40BD-8B45-6312530A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94104"/>
              <a:ext cx="2016224" cy="9037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96A977-8181-452B-A6FE-268FE0828F27}"/>
                </a:ext>
              </a:extLst>
            </p:cNvPr>
            <p:cNvSpPr txBox="1"/>
            <p:nvPr/>
          </p:nvSpPr>
          <p:spPr>
            <a:xfrm>
              <a:off x="2048981" y="1066283"/>
              <a:ext cx="1655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gian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91E7AE9-35C3-47D5-AEA4-95906B271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1123"/>
            <a:ext cx="5136235" cy="327033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900B011-F938-49FD-AEAF-236CA6A5C0A3}"/>
              </a:ext>
            </a:extLst>
          </p:cNvPr>
          <p:cNvSpPr/>
          <p:nvPr/>
        </p:nvSpPr>
        <p:spPr>
          <a:xfrm>
            <a:off x="2912349" y="1708448"/>
            <a:ext cx="720080" cy="3090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3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401CE2-743E-4A85-AECD-48732E0C9529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8E5C1D-8009-42F1-85B0-4BA888FDA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60902"/>
            <a:ext cx="5136235" cy="32703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9B28AF-2DAF-4593-BC6C-B85C87C03BE9}"/>
              </a:ext>
            </a:extLst>
          </p:cNvPr>
          <p:cNvGrpSpPr/>
          <p:nvPr/>
        </p:nvGrpSpPr>
        <p:grpSpPr>
          <a:xfrm>
            <a:off x="3635896" y="3923011"/>
            <a:ext cx="2231428" cy="903778"/>
            <a:chOff x="1691680" y="894104"/>
            <a:chExt cx="2231428" cy="903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D21FF6-E14D-40BD-8B45-6312530A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94104"/>
              <a:ext cx="2016224" cy="9037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96A977-8181-452B-A6FE-268FE0828F27}"/>
                </a:ext>
              </a:extLst>
            </p:cNvPr>
            <p:cNvSpPr txBox="1"/>
            <p:nvPr/>
          </p:nvSpPr>
          <p:spPr>
            <a:xfrm>
              <a:off x="2267744" y="1114226"/>
              <a:ext cx="1655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00B011-F938-49FD-AEAF-236CA6A5C0A3}"/>
              </a:ext>
            </a:extLst>
          </p:cNvPr>
          <p:cNvSpPr/>
          <p:nvPr/>
        </p:nvSpPr>
        <p:spPr>
          <a:xfrm>
            <a:off x="3996471" y="2144388"/>
            <a:ext cx="720080" cy="3090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401CE2-743E-4A85-AECD-48732E0C9529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8E5C1D-8009-42F1-85B0-4BA888FDA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60902"/>
            <a:ext cx="5136235" cy="32703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9B28AF-2DAF-4593-BC6C-B85C87C03BE9}"/>
              </a:ext>
            </a:extLst>
          </p:cNvPr>
          <p:cNvGrpSpPr/>
          <p:nvPr/>
        </p:nvGrpSpPr>
        <p:grpSpPr>
          <a:xfrm>
            <a:off x="3635896" y="3923011"/>
            <a:ext cx="2087412" cy="903778"/>
            <a:chOff x="1691680" y="894104"/>
            <a:chExt cx="2087412" cy="903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D21FF6-E14D-40BD-8B45-6312530A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94104"/>
              <a:ext cx="2016224" cy="9037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96A977-8181-452B-A6FE-268FE0828F27}"/>
                </a:ext>
              </a:extLst>
            </p:cNvPr>
            <p:cNvSpPr txBox="1"/>
            <p:nvPr/>
          </p:nvSpPr>
          <p:spPr>
            <a:xfrm>
              <a:off x="2123728" y="1106863"/>
              <a:ext cx="1655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ư</a:t>
              </a:r>
              <a:r>
                <a:rPr lang="en-US" sz="3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ờn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00B011-F938-49FD-AEAF-236CA6A5C0A3}"/>
              </a:ext>
            </a:extLst>
          </p:cNvPr>
          <p:cNvSpPr/>
          <p:nvPr/>
        </p:nvSpPr>
        <p:spPr>
          <a:xfrm>
            <a:off x="3275856" y="3413519"/>
            <a:ext cx="720080" cy="3090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1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BAA717-3066-4754-98A5-8D5E5ED78187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C3B31-BA47-47A2-A975-FD63D2DCBC31}"/>
              </a:ext>
            </a:extLst>
          </p:cNvPr>
          <p:cNvSpPr txBox="1"/>
          <p:nvPr/>
        </p:nvSpPr>
        <p:spPr>
          <a:xfrm>
            <a:off x="779861" y="286875"/>
            <a:ext cx="7921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từ ngữ trong khung phù hợp với mỗi 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0712FC-9D66-4B93-8143-2B02C9BD0521}"/>
              </a:ext>
            </a:extLst>
          </p:cNvPr>
          <p:cNvSpPr txBox="1"/>
          <p:nvPr/>
        </p:nvSpPr>
        <p:spPr>
          <a:xfrm>
            <a:off x="566975" y="203658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 bước 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, nhìn vào trong nhà. Cảnh tượng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cũ không có gì thay đổi.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Nghe tiếng Thanh, bà chống gậy trúc đi từ ngoài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	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vào. Bà nhìn Thanh âu yếm: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kẻo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1A26A-F71C-434E-A213-40B08FD34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94104"/>
            <a:ext cx="6048672" cy="9037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6E178C-52FF-4C87-88F6-F554ABC68118}"/>
              </a:ext>
            </a:extLst>
          </p:cNvPr>
          <p:cNvSpPr txBox="1"/>
          <p:nvPr/>
        </p:nvSpPr>
        <p:spPr>
          <a:xfrm>
            <a:off x="2124548" y="1068316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thềm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DC3CF-9659-46A2-A581-11DF65728504}"/>
              </a:ext>
            </a:extLst>
          </p:cNvPr>
          <p:cNvSpPr txBox="1"/>
          <p:nvPr/>
        </p:nvSpPr>
        <p:spPr>
          <a:xfrm>
            <a:off x="3410183" y="1086142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5E6501-678D-44E7-8A2E-ABD14E64C280}"/>
              </a:ext>
            </a:extLst>
          </p:cNvPr>
          <p:cNvSpPr txBox="1"/>
          <p:nvPr/>
        </p:nvSpPr>
        <p:spPr>
          <a:xfrm>
            <a:off x="4515714" y="1086142"/>
            <a:ext cx="182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F8630-BA9E-4603-BB8E-11C1E43F12A9}"/>
              </a:ext>
            </a:extLst>
          </p:cNvPr>
          <p:cNvSpPr txBox="1"/>
          <p:nvPr/>
        </p:nvSpPr>
        <p:spPr>
          <a:xfrm>
            <a:off x="6342309" y="1094138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FAECEE-195E-4AF1-A115-6E8BEABD49C3}"/>
              </a:ext>
            </a:extLst>
          </p:cNvPr>
          <p:cNvSpPr txBox="1"/>
          <p:nvPr/>
        </p:nvSpPr>
        <p:spPr>
          <a:xfrm>
            <a:off x="3150619" y="1076397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E21DDA-DC83-466E-9990-792FB2DE4BA6}"/>
              </a:ext>
            </a:extLst>
          </p:cNvPr>
          <p:cNvSpPr txBox="1"/>
          <p:nvPr/>
        </p:nvSpPr>
        <p:spPr>
          <a:xfrm>
            <a:off x="4205019" y="1076397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B2C528-8F0D-4709-AAB0-F1CD04DE3B81}"/>
              </a:ext>
            </a:extLst>
          </p:cNvPr>
          <p:cNvSpPr txBox="1"/>
          <p:nvPr/>
        </p:nvSpPr>
        <p:spPr>
          <a:xfrm>
            <a:off x="6120744" y="1053605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CB06CF-13CD-4766-BA44-35CEF0157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83" y="1980175"/>
            <a:ext cx="657721" cy="6314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B6C7B9-5A3F-47DF-9AD3-0E3FBAB81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29" y="2502322"/>
            <a:ext cx="657721" cy="631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A8EE93-1BB1-4A9A-A438-068E44874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1" y="3508648"/>
            <a:ext cx="657721" cy="6314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1A4DFE-68B0-42C0-BA92-4CA7066A45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19" y="3959719"/>
            <a:ext cx="657721" cy="6314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49DB0A4-692A-4010-AA62-FE16B8909DA8}"/>
              </a:ext>
            </a:extLst>
          </p:cNvPr>
          <p:cNvSpPr/>
          <p:nvPr/>
        </p:nvSpPr>
        <p:spPr>
          <a:xfrm>
            <a:off x="6623497" y="4519369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rPr>
              <a:t>Theo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rPr>
              <a:t>Thạch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rPr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31748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246 L 0.12153 0.190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96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833 L -0.03924 0.55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2749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1.42549E-6 L -0.31424 0.27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136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1.30824E-6 L -0.63889 0.468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36" y="234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0" y="2620090"/>
            <a:ext cx="1905267" cy="2379864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57271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351" y="37426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820472" y="4300736"/>
            <a:ext cx="361422" cy="47545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41588" y="1865"/>
            <a:ext cx="1028328" cy="9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9" y="246525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93" y="426569"/>
            <a:ext cx="5840858" cy="277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04" y="3538885"/>
            <a:ext cx="2574957" cy="14387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73104" y="2493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951678" y="1981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183429" y="2770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7582419" y="4270230"/>
            <a:ext cx="361422" cy="47545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7420701" y="4300736"/>
            <a:ext cx="361422" cy="47545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4830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0" y="952270"/>
            <a:ext cx="8720136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9144000" cy="405446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9A5DC79-DB6F-4091-A14F-E74833A2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"/>
            <a:ext cx="9144000" cy="365260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3869517"/>
            <a:ext cx="9144000" cy="1274777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59953E6-80E6-45A9-BD19-29B61F8BE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2" y="794"/>
            <a:ext cx="757238" cy="160734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9EB0EED1-2FA1-449B-8CB0-41C586B24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94"/>
            <a:ext cx="1243013" cy="25146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DA6554C-43E1-44B2-BC06-BF15D77B30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6"/>
          <a:stretch/>
        </p:blipFill>
        <p:spPr>
          <a:xfrm>
            <a:off x="1700213" y="794"/>
            <a:ext cx="1007269" cy="139698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5BA87C0-4E2A-4620-9E9E-C85506364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46" y="1089834"/>
            <a:ext cx="4745118" cy="2413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578C35-BF3B-4F65-A005-35DAAAF725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1" y="2217918"/>
            <a:ext cx="4366967" cy="2911311"/>
          </a:xfrm>
          <a:prstGeom prst="rect">
            <a:avLst/>
          </a:prstGeom>
        </p:spPr>
      </p:pic>
      <p:pic>
        <p:nvPicPr>
          <p:cNvPr id="3" name="Picture 2" descr="Letters and numbers on a screen&#10;&#10;Description automatically generated with medium confidence">
            <a:extLst>
              <a:ext uri="{FF2B5EF4-FFF2-40B4-BE49-F238E27FC236}">
                <a16:creationId xmlns:a16="http://schemas.microsoft.com/office/drawing/2014/main" id="{D7354790-6D21-4D8F-9146-46AB9D6AE6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43" y="1884662"/>
            <a:ext cx="4385916" cy="8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664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EDC5-0F2D-461B-B6D0-9B62449F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̀i hát Nhà Của Tôi">
            <a:hlinkClick r:id="" action="ppaction://media"/>
            <a:extLst>
              <a:ext uri="{FF2B5EF4-FFF2-40B4-BE49-F238E27FC236}">
                <a16:creationId xmlns:a16="http://schemas.microsoft.com/office/drawing/2014/main" id="{60B318A2-E98F-4432-833B-3903CA53E19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228"/>
            <a:ext cx="9144000" cy="5143656"/>
          </a:xfrm>
        </p:spPr>
      </p:pic>
    </p:spTree>
    <p:extLst>
      <p:ext uri="{BB962C8B-B14F-4D97-AF65-F5344CB8AC3E}">
        <p14:creationId xmlns:p14="http://schemas.microsoft.com/office/powerpoint/2010/main" val="13691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930138" y="-246850"/>
            <a:ext cx="5920783" cy="46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AEAB8C9-6006-4D09-83CA-9B791C9748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46" y="1573721"/>
            <a:ext cx="3160565" cy="11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BAA717-3066-4754-98A5-8D5E5ED78187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C3B31-BA47-47A2-A975-FD63D2DCBC31}"/>
              </a:ext>
            </a:extLst>
          </p:cNvPr>
          <p:cNvSpPr txBox="1"/>
          <p:nvPr/>
        </p:nvSpPr>
        <p:spPr>
          <a:xfrm>
            <a:off x="1511098" y="447309"/>
            <a:ext cx="6121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 hiện các yêu cầu dưới đây:</a:t>
            </a:r>
          </a:p>
          <a:p>
            <a:pPr lvl="0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a.Chọn lời giải nghĩa phù hợp với mỗi từ: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36326-43D9-4B0F-946A-CEAE63278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0436"/>
            <a:ext cx="7920522" cy="327745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440553-E252-4FAE-9E51-36AE19E90AA6}"/>
              </a:ext>
            </a:extLst>
          </p:cNvPr>
          <p:cNvCxnSpPr/>
          <p:nvPr/>
        </p:nvCxnSpPr>
        <p:spPr>
          <a:xfrm>
            <a:off x="1907704" y="2212504"/>
            <a:ext cx="504056" cy="20882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ACCC6AF-0B45-4DB5-B314-531DAF47A699}"/>
              </a:ext>
            </a:extLst>
          </p:cNvPr>
          <p:cNvCxnSpPr>
            <a:cxnSpLocks/>
          </p:cNvCxnSpPr>
          <p:nvPr/>
        </p:nvCxnSpPr>
        <p:spPr>
          <a:xfrm flipV="1">
            <a:off x="1907704" y="2932584"/>
            <a:ext cx="720080" cy="2065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0AAABD-CDAE-4416-842E-97A846024278}"/>
              </a:ext>
            </a:extLst>
          </p:cNvPr>
          <p:cNvCxnSpPr>
            <a:cxnSpLocks/>
          </p:cNvCxnSpPr>
          <p:nvPr/>
        </p:nvCxnSpPr>
        <p:spPr>
          <a:xfrm flipV="1">
            <a:off x="1907704" y="2033484"/>
            <a:ext cx="504056" cy="226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BAA717-3066-4754-98A5-8D5E5ED78187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C3B31-BA47-47A2-A975-FD63D2DCBC31}"/>
              </a:ext>
            </a:extLst>
          </p:cNvPr>
          <p:cNvSpPr txBox="1"/>
          <p:nvPr/>
        </p:nvSpPr>
        <p:spPr>
          <a:xfrm>
            <a:off x="1403648" y="412304"/>
            <a:ext cx="67747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Thực hiện các yêu cầu dưới đây:</a:t>
            </a:r>
          </a:p>
          <a:p>
            <a:pPr lvl="0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Tìm 2 – 3 từ ngữ chỉ nơi thân quen với 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565A7-1BB4-4E4F-9EC6-507B5B1A71B9}"/>
              </a:ext>
            </a:extLst>
          </p:cNvPr>
          <p:cNvSpPr txBox="1"/>
          <p:nvPr/>
        </p:nvSpPr>
        <p:spPr>
          <a:xfrm>
            <a:off x="1907704" y="2824571"/>
            <a:ext cx="4902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 công, sân, đầu hè, hiên nhà</a:t>
            </a:r>
          </a:p>
          <a:p>
            <a:pPr lvl="0"/>
            <a:endParaRPr lang="vi-VN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299C6D1E-ACD8-4809-9361-8B26921B1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21" y="2509558"/>
            <a:ext cx="1757228" cy="2438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2DB23-D599-426F-AA4F-B3E52B6CB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306" y="1654441"/>
            <a:ext cx="5210248" cy="70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930138" y="-246850"/>
            <a:ext cx="5920783" cy="468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CE3DA6-0930-462A-B601-944AFEAADFB8}"/>
              </a:ext>
            </a:extLst>
          </p:cNvPr>
          <p:cNvSpPr txBox="1"/>
          <p:nvPr/>
        </p:nvSpPr>
        <p:spPr>
          <a:xfrm>
            <a:off x="2766605" y="1774719"/>
            <a:ext cx="257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Luyện câu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3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BAA717-3066-4754-98A5-8D5E5ED78187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C3B31-BA47-47A2-A975-FD63D2DCBC31}"/>
              </a:ext>
            </a:extLst>
          </p:cNvPr>
          <p:cNvSpPr txBox="1"/>
          <p:nvPr/>
        </p:nvSpPr>
        <p:spPr>
          <a:xfrm>
            <a:off x="779861" y="286875"/>
            <a:ext cx="7921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Chọn từ ngữ trong khung phù hợp với mỗi :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0712FC-9D66-4B93-8143-2B02C9BD0521}"/>
              </a:ext>
            </a:extLst>
          </p:cNvPr>
          <p:cNvSpPr txBox="1"/>
          <p:nvPr/>
        </p:nvSpPr>
        <p:spPr>
          <a:xfrm>
            <a:off x="566975" y="203658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Thanh bước lên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, nhìn vào trong nhà. Cảnh tượng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cũ không có gì thay đổi.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Nghe tiếng Thanh, bà chống gậy trúc đi từ ngoài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	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vào. Bà nhìn Thanh âu yếm: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kẻo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cháu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71A26A-F71C-434E-A213-40B08FD34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94104"/>
            <a:ext cx="6048672" cy="9037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6E178C-52FF-4C87-88F6-F554ABC68118}"/>
              </a:ext>
            </a:extLst>
          </p:cNvPr>
          <p:cNvSpPr txBox="1"/>
          <p:nvPr/>
        </p:nvSpPr>
        <p:spPr>
          <a:xfrm>
            <a:off x="2124548" y="1068316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thềm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DC3CF-9659-46A2-A581-11DF65728504}"/>
              </a:ext>
            </a:extLst>
          </p:cNvPr>
          <p:cNvSpPr txBox="1"/>
          <p:nvPr/>
        </p:nvSpPr>
        <p:spPr>
          <a:xfrm>
            <a:off x="3410183" y="1086142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5E6501-678D-44E7-8A2E-ABD14E64C280}"/>
              </a:ext>
            </a:extLst>
          </p:cNvPr>
          <p:cNvSpPr txBox="1"/>
          <p:nvPr/>
        </p:nvSpPr>
        <p:spPr>
          <a:xfrm>
            <a:off x="4515714" y="1086142"/>
            <a:ext cx="182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F8630-BA9E-4603-BB8E-11C1E43F12A9}"/>
              </a:ext>
            </a:extLst>
          </p:cNvPr>
          <p:cNvSpPr txBox="1"/>
          <p:nvPr/>
        </p:nvSpPr>
        <p:spPr>
          <a:xfrm>
            <a:off x="6342309" y="1094138"/>
            <a:ext cx="123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ờn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FAECEE-195E-4AF1-A115-6E8BEABD49C3}"/>
              </a:ext>
            </a:extLst>
          </p:cNvPr>
          <p:cNvSpPr txBox="1"/>
          <p:nvPr/>
        </p:nvSpPr>
        <p:spPr>
          <a:xfrm>
            <a:off x="3150619" y="1076397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E21DDA-DC83-466E-9990-792FB2DE4BA6}"/>
              </a:ext>
            </a:extLst>
          </p:cNvPr>
          <p:cNvSpPr txBox="1"/>
          <p:nvPr/>
        </p:nvSpPr>
        <p:spPr>
          <a:xfrm>
            <a:off x="4205019" y="1076397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B2C528-8F0D-4709-AAB0-F1CD04DE3B81}"/>
              </a:ext>
            </a:extLst>
          </p:cNvPr>
          <p:cNvSpPr txBox="1"/>
          <p:nvPr/>
        </p:nvSpPr>
        <p:spPr>
          <a:xfrm>
            <a:off x="6120744" y="1053605"/>
            <a:ext cx="4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BCB06CF-13CD-4766-BA44-35CEF0157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83" y="1980175"/>
            <a:ext cx="657721" cy="6314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B6C7B9-5A3F-47DF-9AD3-0E3FBAB81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29" y="2502322"/>
            <a:ext cx="657721" cy="631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A8EE93-1BB1-4A9A-A438-068E44874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1" y="3508648"/>
            <a:ext cx="657721" cy="6314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1A4DFE-68B0-42C0-BA92-4CA7066A45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19" y="3959719"/>
            <a:ext cx="657721" cy="6314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49DB0A4-692A-4010-AA62-FE16B8909DA8}"/>
              </a:ext>
            </a:extLst>
          </p:cNvPr>
          <p:cNvSpPr/>
          <p:nvPr/>
        </p:nvSpPr>
        <p:spPr>
          <a:xfrm>
            <a:off x="6623497" y="4519369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Theo </a:t>
            </a:r>
            <a:r>
              <a:rPr lang="en-US" dirty="0" err="1"/>
              <a:t>Thạch</a:t>
            </a:r>
            <a:r>
              <a:rPr lang="en-US" dirty="0"/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137625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401CE2-743E-4A85-AECD-48732E0C9529}"/>
              </a:ext>
            </a:extLst>
          </p:cNvPr>
          <p:cNvSpPr/>
          <p:nvPr/>
        </p:nvSpPr>
        <p:spPr>
          <a:xfrm>
            <a:off x="179512" y="268288"/>
            <a:ext cx="8784976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E16D4B-FF71-4F84-B0B9-855A815A8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61123"/>
            <a:ext cx="5136235" cy="327033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9B28AF-2DAF-4593-BC6C-B85C87C03BE9}"/>
              </a:ext>
            </a:extLst>
          </p:cNvPr>
          <p:cNvGrpSpPr/>
          <p:nvPr/>
        </p:nvGrpSpPr>
        <p:grpSpPr>
          <a:xfrm>
            <a:off x="3635896" y="3923011"/>
            <a:ext cx="2016224" cy="903778"/>
            <a:chOff x="1691680" y="894104"/>
            <a:chExt cx="2016224" cy="9037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FD21FF6-E14D-40BD-8B45-6312530A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94104"/>
              <a:ext cx="2016224" cy="9037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F96A977-8181-452B-A6FE-268FE0828F27}"/>
                </a:ext>
              </a:extLst>
            </p:cNvPr>
            <p:cNvSpPr txBox="1"/>
            <p:nvPr/>
          </p:nvSpPr>
          <p:spPr>
            <a:xfrm>
              <a:off x="2124548" y="1068316"/>
              <a:ext cx="12316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thềm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00B011-F938-49FD-AEAF-236CA6A5C0A3}"/>
              </a:ext>
            </a:extLst>
          </p:cNvPr>
          <p:cNvSpPr/>
          <p:nvPr/>
        </p:nvSpPr>
        <p:spPr>
          <a:xfrm>
            <a:off x="4079662" y="2418008"/>
            <a:ext cx="720080" cy="30907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219</Words>
  <Application>Microsoft Office PowerPoint</Application>
  <PresentationFormat>Custom</PresentationFormat>
  <Paragraphs>44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Coiny</vt:lpstr>
      <vt:lpstr>第一PPT，www.1ppt.com</vt:lpstr>
      <vt:lpstr>自定义设计方案</vt:lpstr>
      <vt:lpstr>1_自定义设计方案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Hương; 0354473852</dc:creator>
  <cp:lastModifiedBy>Thuy Khanh</cp:lastModifiedBy>
  <cp:revision>24</cp:revision>
  <dcterms:created xsi:type="dcterms:W3CDTF">2015-12-23T06:03:53Z</dcterms:created>
  <dcterms:modified xsi:type="dcterms:W3CDTF">2024-04-23T14:30:11Z</dcterms:modified>
</cp:coreProperties>
</file>